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3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B8AFD4-17B5-13C7-889D-EEB0284CE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606040"/>
            <a:ext cx="8991600" cy="164592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ГЕРОИ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БЕЛАРУСИ — герои труда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3F540BB-BF8B-64B0-8A2B-DFD142B3F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197" y="4468658"/>
            <a:ext cx="7769606" cy="654885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М. А. КАРЧМИТ, В. И. КРЕМКО, П. Л. МАРИЕВ</a:t>
            </a:r>
            <a:endParaRPr lang="x-non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02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31F08D55-2E4E-3337-C73E-7B96139B1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796" y="774441"/>
            <a:ext cx="8982408" cy="5309118"/>
          </a:xfrm>
        </p:spPr>
      </p:pic>
    </p:spTree>
    <p:extLst>
      <p:ext uri="{BB962C8B-B14F-4D97-AF65-F5344CB8AC3E}">
        <p14:creationId xmlns:p14="http://schemas.microsoft.com/office/powerpoint/2010/main" val="398625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E936F2-4DD7-0E4B-6574-AC1AF2FE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78499"/>
            <a:ext cx="4486656" cy="1614196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карчмит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облако, небо, на открытом воздухе, строитель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CDFB60BC-3F4A-3380-7CFD-8A99E43B6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3596" y="139959"/>
            <a:ext cx="4177067" cy="3289041"/>
          </a:xfr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681ADF2E-12A3-3CEE-932D-90F3806DD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808514"/>
            <a:ext cx="4175760" cy="2433187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Карчмит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1949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Радевцы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Минской области.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 по 1968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слесарем на Минском станкостроительном заводе, после чего был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в армию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до 1970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Нижнем Тагиле.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Демобилизовался с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«За воинскую доблесть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x-non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Медаль, эмблема, нашивк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6CEE5B1D-472D-5E0F-BAD1-91D74D79B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783" y="3428999"/>
            <a:ext cx="2932693" cy="32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5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E936F2-4DD7-0E4B-6574-AC1AF2FE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20" y="578499"/>
            <a:ext cx="4486656" cy="1614196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карчмит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681ADF2E-12A3-3CEE-932D-90F3806DD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8741" y="2808514"/>
            <a:ext cx="4412615" cy="362027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службы пошёл учиться. В 1975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окончил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институт механизации сельского хозяйства по специальности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«Инженер-механик». Вернулся в родную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деревню.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Устроился работать инженером в колхоз «Ленинский путь». Быстро получил повышение и стал главным инженером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колхозе он проработал 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lang="x-non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Изображение выглядит как человек, Человеческое лицо, одежда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EB8F30BE-3172-6E3C-81C2-331C9A05E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2401" y="345232"/>
            <a:ext cx="4389566" cy="5784979"/>
          </a:xfrm>
        </p:spPr>
      </p:pic>
    </p:spTree>
    <p:extLst>
      <p:ext uri="{BB962C8B-B14F-4D97-AF65-F5344CB8AC3E}">
        <p14:creationId xmlns:p14="http://schemas.microsoft.com/office/powerpoint/2010/main" val="194039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E936F2-4DD7-0E4B-6574-AC1AF2FE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85" y="587830"/>
            <a:ext cx="4486656" cy="161419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карчмит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681ADF2E-12A3-3CEE-932D-90F3806DD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1" y="2352675"/>
            <a:ext cx="5026024" cy="3571875"/>
          </a:xfrm>
        </p:spPr>
        <p:txBody>
          <a:bodyPr>
            <a:noAutofit/>
          </a:bodyPr>
          <a:lstStyle/>
          <a:p>
            <a:pPr algn="just"/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1980 г. Михаил Александрович становится председателем колхоза «Рассвет» Несвижского района. Эту должность он занимает вплоть до 1988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переходит работать председателем в колхоз им. Калинина, который с 1994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преобразован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агрокомбинат «Снов».</a:t>
            </a:r>
          </a:p>
          <a:p>
            <a:pPr algn="just"/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Михаила Александровича агрокомбинат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гордостью белорусского агропромышленного комплекса, ориентиром перспективного развития национальной аграрной отрасли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трава, на открытом воздухе, небо, обла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7C6D8749-6D2E-8C68-4625-BD62F7F77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5763" y="466531"/>
            <a:ext cx="4816475" cy="5803640"/>
          </a:xfrm>
        </p:spPr>
      </p:pic>
    </p:spTree>
    <p:extLst>
      <p:ext uri="{BB962C8B-B14F-4D97-AF65-F5344CB8AC3E}">
        <p14:creationId xmlns:p14="http://schemas.microsoft.com/office/powerpoint/2010/main" val="105157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E936F2-4DD7-0E4B-6574-AC1AF2FE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72" y="589287"/>
            <a:ext cx="4486656" cy="1614196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карчмит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1949–2004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человек, Человеческое лицо, одежда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C5596C29-9346-117B-E82E-926B53363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57" y="2425634"/>
            <a:ext cx="3592286" cy="4229683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25AA41A7-7521-5FBB-1E3C-665CAA0B0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7987" y="1679510"/>
            <a:ext cx="4486657" cy="3023119"/>
          </a:xfrm>
        </p:spPr>
      </p:pic>
    </p:spTree>
    <p:extLst>
      <p:ext uri="{BB962C8B-B14F-4D97-AF65-F5344CB8AC3E}">
        <p14:creationId xmlns:p14="http://schemas.microsoft.com/office/powerpoint/2010/main" val="168000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C36583-D450-352A-2672-BE073885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08708"/>
            <a:ext cx="7729728" cy="1085192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кремко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человек, Человеческое лицо, одежда, галсту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27260E1-5D4A-4C4D-9B1A-00C9173F7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147" y="2196637"/>
            <a:ext cx="3293707" cy="3965510"/>
          </a:xfrm>
        </p:spPr>
      </p:pic>
    </p:spTree>
    <p:extLst>
      <p:ext uri="{BB962C8B-B14F-4D97-AF65-F5344CB8AC3E}">
        <p14:creationId xmlns:p14="http://schemas.microsoft.com/office/powerpoint/2010/main" val="117754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на открытом воздухе, небо, строительство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F1717CEB-811E-5930-A0BA-85A4E7B75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837" y="536510"/>
            <a:ext cx="8024327" cy="5784980"/>
          </a:xfrm>
        </p:spPr>
      </p:pic>
    </p:spTree>
    <p:extLst>
      <p:ext uri="{BB962C8B-B14F-4D97-AF65-F5344CB8AC3E}">
        <p14:creationId xmlns:p14="http://schemas.microsoft.com/office/powerpoint/2010/main" val="283289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E936F2-4DD7-0E4B-6574-AC1AF2FE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84" y="589287"/>
            <a:ext cx="4486656" cy="1614196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ильич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1941–2009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25AA41A7-7521-5FBB-1E3C-665CAA0B0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6661" y="1278294"/>
            <a:ext cx="4637315" cy="3153747"/>
          </a:xfrm>
        </p:spPr>
      </p:pic>
      <p:pic>
        <p:nvPicPr>
          <p:cNvPr id="5" name="Рисунок 4" descr="Изображение выглядит как человек, Человеческое лицо, одежда, галсту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776EEC9-E321-6999-8CF8-AC70EB612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37" y="2286000"/>
            <a:ext cx="3825551" cy="42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0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рактор, транспорт, шина, колесо&#10;&#10;Автоматически созданное описание">
            <a:extLst>
              <a:ext uri="{FF2B5EF4-FFF2-40B4-BE49-F238E27FC236}">
                <a16:creationId xmlns="" xmlns:a16="http://schemas.microsoft.com/office/drawing/2014/main" id="{B15C3BEF-308A-37CF-AA51-5ECF00946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10" y="373226"/>
            <a:ext cx="3844212" cy="2967135"/>
          </a:xfrm>
        </p:spPr>
      </p:pic>
      <p:pic>
        <p:nvPicPr>
          <p:cNvPr id="7" name="Рисунок 6" descr="Изображение выглядит как небо, колесо, шина, на открытом воздухе&#10;&#10;Автоматически созданное описание">
            <a:extLst>
              <a:ext uri="{FF2B5EF4-FFF2-40B4-BE49-F238E27FC236}">
                <a16:creationId xmlns="" xmlns:a16="http://schemas.microsoft.com/office/drawing/2014/main" id="{32A58E15-75E5-8923-0D2F-953B30DF2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832" y="373225"/>
            <a:ext cx="3937518" cy="2967136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а открытом воздухе, небо, колесо, транспортное сред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F812DBF3-2569-3CC5-5AD5-099F0A494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160" y="373225"/>
            <a:ext cx="3331030" cy="2967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ельскохозяйственная машина, небо, на открытом воздухе, Комб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7CE20101-8259-D255-A66C-45EF4C026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886" y="3517640"/>
            <a:ext cx="3844212" cy="296713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ельскохозяйственная машина, трактор, на открытом воздухе, Сельскохозяйственная техн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1C1277E-78A2-C980-3917-8E86E5FE4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984" y="3517639"/>
            <a:ext cx="4124131" cy="29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4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ранспортное средство, небо, на открытом воздухе, колесо&#10;&#10;Автоматически созданное описание">
            <a:extLst>
              <a:ext uri="{FF2B5EF4-FFF2-40B4-BE49-F238E27FC236}">
                <a16:creationId xmlns="" xmlns:a16="http://schemas.microsoft.com/office/drawing/2014/main" id="{85B4B099-B7F6-981C-44BD-86DF81BBA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482" y="564470"/>
            <a:ext cx="7875036" cy="5729061"/>
          </a:xfrm>
        </p:spPr>
      </p:pic>
    </p:spTree>
    <p:extLst>
      <p:ext uri="{BB962C8B-B14F-4D97-AF65-F5344CB8AC3E}">
        <p14:creationId xmlns:p14="http://schemas.microsoft.com/office/powerpoint/2010/main" val="92688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B8AFD4-17B5-13C7-889D-EEB0284CE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490" y="1576873"/>
            <a:ext cx="8991600" cy="3377681"/>
          </a:xfrm>
        </p:spPr>
        <p:txBody>
          <a:bodyPr>
            <a:noAutofit/>
          </a:bodyPr>
          <a:lstStyle/>
          <a:p>
            <a:r>
              <a:rPr lang="x-none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Отец </a:t>
            </a:r>
            <a:r>
              <a:rPr lang="x-none" sz="20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богатства </a:t>
            </a:r>
            <a:r>
              <a:rPr lang="ru-RU" sz="2000" b="1" kern="100" dirty="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</a:t>
            </a:r>
            <a:r>
              <a:rPr lang="x-none" sz="2000" b="1" kern="10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труд, мать </a:t>
            </a:r>
            <a:r>
              <a:rPr lang="x-none" sz="20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богатства </a:t>
            </a:r>
            <a:r>
              <a:rPr lang="ru-RU" sz="20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</a:t>
            </a:r>
            <a:r>
              <a:rPr lang="x-none" sz="2000" b="1" kern="10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земля.</a:t>
            </a:r>
            <a:br>
              <a:rPr lang="x-none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ru-RU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x-none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Настоящего человека труд </a:t>
            </a:r>
            <a:r>
              <a:rPr lang="x-none" sz="20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красит</a:t>
            </a:r>
            <a:r>
              <a:rPr lang="x-none" sz="2000" b="1" kern="100" smtClea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63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C36583-D450-352A-2672-BE073885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112" y="656823"/>
            <a:ext cx="7729728" cy="1107583"/>
          </a:xfrm>
        </p:spPr>
        <p:txBody>
          <a:bodyPr>
            <a:no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лукьянович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мариев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небо, транспортное средство, на открытом воздухе, си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1FF972CF-E522-AD07-87DF-4150F34AF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465" y="1940766"/>
            <a:ext cx="4310187" cy="4449653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Человеческое лицо, галстук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672716F-00D1-01EF-C87F-494BE92C9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168" y="1940767"/>
            <a:ext cx="3890865" cy="44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3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E936F2-4DD7-0E4B-6574-AC1AF2FE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84" y="589287"/>
            <a:ext cx="4486656" cy="1614196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лукьянович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(род.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1934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25AA41A7-7521-5FBB-1E3C-665CAA0B0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6661" y="1838131"/>
            <a:ext cx="4646645" cy="3181739"/>
          </a:xfrm>
        </p:spPr>
      </p:pic>
      <p:pic>
        <p:nvPicPr>
          <p:cNvPr id="4" name="Рисунок 3" descr="Изображение выглядит как человек, Человеческое лицо, галстук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672716F-00D1-01EF-C87F-494BE92C9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35" y="2414789"/>
            <a:ext cx="3395356" cy="38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плакат, мультфильм, графический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790CFEF4-B238-5764-1F9F-B8B89608F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7343" y="793102"/>
            <a:ext cx="4637314" cy="5271797"/>
          </a:xfrm>
        </p:spPr>
      </p:pic>
    </p:spTree>
    <p:extLst>
      <p:ext uri="{BB962C8B-B14F-4D97-AF65-F5344CB8AC3E}">
        <p14:creationId xmlns:p14="http://schemas.microsoft.com/office/powerpoint/2010/main" val="190189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D5FC83-B2FF-5BDB-59BD-B758A45B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729728" cy="328073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на все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руки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7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9F76BD-6A52-4467-2103-4A144C27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3"/>
            <a:ext cx="7729728" cy="7987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трудолюбивый народ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одежда, человек, текст, Человеческое лицо&#10;&#10;Автоматически созданное описание">
            <a:extLst>
              <a:ext uri="{FF2B5EF4-FFF2-40B4-BE49-F238E27FC236}">
                <a16:creationId xmlns="" xmlns:a16="http://schemas.microsoft.com/office/drawing/2014/main" id="{9462591F-C27B-9115-4743-F107055FA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507" y="2326012"/>
            <a:ext cx="3151782" cy="1770128"/>
          </a:xfrm>
        </p:spPr>
      </p:pic>
      <p:pic>
        <p:nvPicPr>
          <p:cNvPr id="7" name="Рисунок 6" descr="Изображение выглядит как на открытом воздухе, небо, сельское хозяйство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9FA06E6B-F651-F967-A279-DED21E9F8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185" y="2326012"/>
            <a:ext cx="3151782" cy="177012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кот, человек, в помещении, стадо&#10;&#10;Автоматически созданное описание">
            <a:extLst>
              <a:ext uri="{FF2B5EF4-FFF2-40B4-BE49-F238E27FC236}">
                <a16:creationId xmlns="" xmlns:a16="http://schemas.microsoft.com/office/drawing/2014/main" id="{2404455D-0333-C39B-8EC9-CF34BA649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864" y="2326012"/>
            <a:ext cx="3079104" cy="177012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на открытом воздухе, трава, небо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396E7A2-B381-7E11-AF33-62EF04E99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759" y="4375539"/>
            <a:ext cx="3079104" cy="2015412"/>
          </a:xfrm>
          <a:prstGeom prst="rect">
            <a:avLst/>
          </a:prstGeom>
        </p:spPr>
      </p:pic>
      <p:pic>
        <p:nvPicPr>
          <p:cNvPr id="1026" name="Picture 2" descr="Белорусский Belgee Х50 стал одним из самых продаваемых авто в ...">
            <a:extLst>
              <a:ext uri="{FF2B5EF4-FFF2-40B4-BE49-F238E27FC236}">
                <a16:creationId xmlns="" xmlns:a16="http://schemas.microsoft.com/office/drawing/2014/main" id="{07181E7D-6F30-513B-FE47-6A799703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22" y="4375539"/>
            <a:ext cx="3005620" cy="20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8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93A71E-F645-C93E-6947-AA3F7D19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 «Герой  Беларуси»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73DA538-2588-387D-1C98-687A0F842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94" r="34647"/>
          <a:stretch/>
        </p:blipFill>
        <p:spPr>
          <a:xfrm>
            <a:off x="5207000" y="2638425"/>
            <a:ext cx="1778001" cy="3101975"/>
          </a:xfrm>
        </p:spPr>
      </p:pic>
    </p:spTree>
    <p:extLst>
      <p:ext uri="{BB962C8B-B14F-4D97-AF65-F5344CB8AC3E}">
        <p14:creationId xmlns:p14="http://schemas.microsoft.com/office/powerpoint/2010/main" val="91905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6B6D59-45EB-27F5-A75A-DD961C65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83352"/>
            <a:ext cx="7729728" cy="3672623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труда. 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беларуси</a:t>
            </a:r>
            <a:endParaRPr lang="x-none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8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F78514-BC71-BFBF-CA1B-CC873D09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кормилица»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птица, небо, на открытом воздухе&#10;&#10;Автоматически созданное описание">
            <a:extLst>
              <a:ext uri="{FF2B5EF4-FFF2-40B4-BE49-F238E27FC236}">
                <a16:creationId xmlns="" xmlns:a16="http://schemas.microsoft.com/office/drawing/2014/main" id="{1410E8E3-504C-A9D5-6208-8D9184AE5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094" y="2351315"/>
            <a:ext cx="5215812" cy="4142792"/>
          </a:xfrm>
        </p:spPr>
      </p:pic>
    </p:spTree>
    <p:extLst>
      <p:ext uri="{BB962C8B-B14F-4D97-AF65-F5344CB8AC3E}">
        <p14:creationId xmlns:p14="http://schemas.microsoft.com/office/powerpoint/2010/main" val="163125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4B6277-9FEA-B540-C142-EBD0B1EC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карчмит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Человеческое лицо, человек, одежда, Подбород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CB603E1C-BF49-6C46-A73F-EFC183FFA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4961" y="2435225"/>
            <a:ext cx="2802079" cy="3603755"/>
          </a:xfrm>
        </p:spPr>
      </p:pic>
    </p:spTree>
    <p:extLst>
      <p:ext uri="{BB962C8B-B14F-4D97-AF65-F5344CB8AC3E}">
        <p14:creationId xmlns:p14="http://schemas.microsoft.com/office/powerpoint/2010/main" val="2224127251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134</TotalTime>
  <Words>187</Words>
  <Application>Microsoft Office PowerPoint</Application>
  <PresentationFormat>Произвольный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Посылка</vt:lpstr>
      <vt:lpstr>ГЕРОИ БЕЛАРУСИ — герои труда</vt:lpstr>
      <vt:lpstr>Отец богатства — труд, мать богатства — земля.  Настоящего человека труд красит.</vt:lpstr>
      <vt:lpstr>Презентация PowerPoint</vt:lpstr>
      <vt:lpstr>Мастер на все руки  золотые руки</vt:lpstr>
      <vt:lpstr>Белорусы — трудолюбивый народ</vt:lpstr>
      <vt:lpstr>Медаль  «Герой  Беларуси»</vt:lpstr>
      <vt:lpstr>Герои труда.   Герои беларуси</vt:lpstr>
      <vt:lpstr>Физкультминутка «земля моя кормилица»</vt:lpstr>
      <vt:lpstr>Герой  Беларуси Михаил  александрович  карчмит</vt:lpstr>
      <vt:lpstr>Презентация PowerPoint</vt:lpstr>
      <vt:lpstr>Михаил карчмит </vt:lpstr>
      <vt:lpstr>Михаил карчмит </vt:lpstr>
      <vt:lpstr>Михаил карчмит </vt:lpstr>
      <vt:lpstr>Михаил карчмит  (1949–2004)</vt:lpstr>
      <vt:lpstr>ГЕРОй  Беларуси виталий  ильич  кремко</vt:lpstr>
      <vt:lpstr>Презентация PowerPoint</vt:lpstr>
      <vt:lpstr>Виталий  ильич  кремко (1941–2009)</vt:lpstr>
      <vt:lpstr>Презентация PowerPoint</vt:lpstr>
      <vt:lpstr>Презентация PowerPoint</vt:lpstr>
      <vt:lpstr>ГЕРОй  Беларуси Павел  лукьянович  мариев</vt:lpstr>
      <vt:lpstr>Павел  лукьянович  мариев (род. В 1934 г.)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БЕЛАРУСИ</dc:title>
  <dc:creator>Наталья</dc:creator>
  <cp:lastModifiedBy>Яна Капуста</cp:lastModifiedBy>
  <cp:revision>7</cp:revision>
  <dcterms:created xsi:type="dcterms:W3CDTF">2024-11-17T07:58:57Z</dcterms:created>
  <dcterms:modified xsi:type="dcterms:W3CDTF">2025-04-17T12:58:42Z</dcterms:modified>
</cp:coreProperties>
</file>